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italic r:id="rId19"/>
    </p:embeddedFont>
    <p:embeddedFont>
      <p:font typeface="EB Garamond SemiBold" panose="00000700000000000000" pitchFamily="2" charset="0"/>
      <p:bold r:id="rId20"/>
      <p:boldItalic r:id="rId21"/>
    </p:embeddedFont>
    <p:embeddedFont>
      <p:font typeface="Public Sans"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68" userDrawn="1">
          <p15:clr>
            <a:srgbClr val="A4A3A4"/>
          </p15:clr>
        </p15:guide>
        <p15:guide id="2" pos="2879" userDrawn="1">
          <p15:clr>
            <a:srgbClr val="9AA0A6"/>
          </p15:clr>
        </p15:guide>
        <p15:guide id="3" orient="horz" pos="1429" userDrawn="1">
          <p15:clr>
            <a:srgbClr val="A4A3A4"/>
          </p15:clr>
        </p15:guide>
        <p15:guide id="4" pos="423" userDrawn="1">
          <p15:clr>
            <a:srgbClr val="A4A3A4"/>
          </p15:clr>
        </p15:guide>
        <p15:guide id="5" orient="horz" pos="152" userDrawn="1">
          <p15:clr>
            <a:srgbClr val="A4A3A4"/>
          </p15:clr>
        </p15:guide>
        <p15:guide id="6" orient="horz" pos="2772"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41" d="100"/>
          <a:sy n="141" d="100"/>
        </p:scale>
        <p:origin x="744" y="120"/>
      </p:cViewPr>
      <p:guideLst>
        <p:guide orient="horz" pos="2368"/>
        <p:guide pos="2879"/>
        <p:guide orient="horz" pos="1429"/>
        <p:guide pos="423"/>
        <p:guide orient="horz" pos="152"/>
        <p:guide orient="horz" pos="2772"/>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aleekaleeswaran/NM-CD2_8.git"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t>
            </a:r>
            <a:r>
              <a:rPr lang="en-IN" altLang="en-US"/>
              <a:t>To Do Planner</a:t>
            </a:r>
            <a:r>
              <a:rPr lang="en-US"/>
              <a:t>”</a:t>
            </a: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a:solidFill>
                  <a:schemeClr val="lt2"/>
                </a:solidFill>
                <a:latin typeface="EB Garamond"/>
                <a:ea typeface="EB Garamond"/>
                <a:cs typeface="EB Garamond"/>
                <a:sym typeface="EB Garamond"/>
              </a:rPr>
              <a:t>To Do Planner</a:t>
            </a: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Highlight the significance of the project and the benefits it offers to potential users or stakeholders.</a:t>
            </a:r>
          </a:p>
          <a:p>
            <a:pPr marL="285750" lvl="0" indent="-285750" algn="l"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Explain how a well-designed to-do planner can have a positive impact on people's lives or work, such as reducing stress, enhancing time management, and increasing overall efficiency.</a:t>
            </a:r>
          </a:p>
        </p:txBody>
      </p:sp>
      <p:pic>
        <p:nvPicPr>
          <p:cNvPr id="1841" name="Google Shape;1841;p210"/>
          <p:cNvPicPr preferRelativeResize="0"/>
          <p:nvPr/>
        </p:nvPicPr>
        <p:blipFill rotWithShape="1">
          <a:blip r:embed="rId3"/>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530565866"/>
              </p:ext>
            </p:extLst>
          </p:nvPr>
        </p:nvGraphicFramePr>
        <p:xfrm>
          <a:off x="182880" y="2571750"/>
          <a:ext cx="4279265" cy="1981200"/>
        </p:xfrm>
        <a:graphic>
          <a:graphicData uri="http://schemas.openxmlformats.org/drawingml/2006/table">
            <a:tbl>
              <a:tblPr>
                <a:noFill/>
                <a:tableStyleId>{5A4BF2BA-0B32-4039-8D23-6E65AF0657F0}</a:tableStyleId>
              </a:tblPr>
              <a:tblGrid>
                <a:gridCol w="1739265">
                  <a:extLst>
                    <a:ext uri="{9D8B030D-6E8A-4147-A177-3AD203B41FA5}">
                      <a16:colId xmlns:a16="http://schemas.microsoft.com/office/drawing/2014/main" val="20000"/>
                    </a:ext>
                  </a:extLst>
                </a:gridCol>
                <a:gridCol w="1725930">
                  <a:extLst>
                    <a:ext uri="{9D8B030D-6E8A-4147-A177-3AD203B41FA5}">
                      <a16:colId xmlns:a16="http://schemas.microsoft.com/office/drawing/2014/main" val="20001"/>
                    </a:ext>
                  </a:extLst>
                </a:gridCol>
                <a:gridCol w="814070">
                  <a:extLst>
                    <a:ext uri="{9D8B030D-6E8A-4147-A177-3AD203B41FA5}">
                      <a16:colId xmlns:a16="http://schemas.microsoft.com/office/drawing/2014/main" val="20002"/>
                    </a:ext>
                  </a:extLst>
                </a:gridCol>
              </a:tblGrid>
              <a:tr h="39624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9624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au721220205013</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Hariharan KJ</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solidFill>
                            <a:schemeClr val="bg1"/>
                          </a:solidFill>
                        </a:rPr>
                        <a:t>CD2_8</a:t>
                      </a:r>
                      <a:endParaRPr sz="140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39624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au721220205025</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Kavin Kumar N</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400" u="none" strike="noStrike" cap="none" dirty="0">
                          <a:solidFill>
                            <a:schemeClr val="bg1"/>
                          </a:solidFill>
                        </a:rPr>
                        <a:t>CD2_8</a:t>
                      </a:r>
                    </a:p>
                  </a:txBody>
                  <a:tcPr marL="91425" marR="91425" marT="91425" marB="91425"/>
                </a:tc>
                <a:extLst>
                  <a:ext uri="{0D108BD9-81ED-4DB2-BD59-A6C34878D82A}">
                    <a16:rowId xmlns:a16="http://schemas.microsoft.com/office/drawing/2014/main" val="10002"/>
                  </a:ext>
                </a:extLst>
              </a:tr>
              <a:tr h="39624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au721220205025</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Kaleeswaran P</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400" u="none" strike="noStrike" cap="none" dirty="0">
                          <a:solidFill>
                            <a:schemeClr val="bg1"/>
                          </a:solidFill>
                        </a:rPr>
                        <a:t>CD2_8</a:t>
                      </a:r>
                    </a:p>
                  </a:txBody>
                  <a:tcPr marL="91425" marR="91425" marT="91425" marB="91425"/>
                </a:tc>
                <a:extLst>
                  <a:ext uri="{0D108BD9-81ED-4DB2-BD59-A6C34878D82A}">
                    <a16:rowId xmlns:a16="http://schemas.microsoft.com/office/drawing/2014/main" val="10003"/>
                  </a:ext>
                </a:extLst>
              </a:tr>
              <a:tr h="39624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au721220205044</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a:solidFill>
                            <a:schemeClr val="bg1"/>
                          </a:solidFill>
                        </a:rPr>
                        <a:t>Rubesh M</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400" u="none" strike="noStrike" cap="none" dirty="0">
                          <a:solidFill>
                            <a:schemeClr val="bg1"/>
                          </a:solidFill>
                        </a:rPr>
                        <a:t>CD2_8</a:t>
                      </a: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8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8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8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8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8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8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srcRect l="-65210" t="3320" r="65210" b="-332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 Box 0"/>
          <p:cNvSpPr txBox="1"/>
          <p:nvPr/>
        </p:nvSpPr>
        <p:spPr>
          <a:xfrm>
            <a:off x="503237" y="510315"/>
            <a:ext cx="8137525" cy="2462213"/>
          </a:xfrm>
          <a:prstGeom prst="rect">
            <a:avLst/>
          </a:prstGeom>
          <a:noFill/>
        </p:spPr>
        <p:txBody>
          <a:bodyPr wrap="square" rtlCol="0">
            <a:spAutoFit/>
          </a:bodyPr>
          <a:lstStyle/>
          <a:p>
            <a:pPr marL="285750" indent="-285750">
              <a:buFont typeface="Arial" panose="020B0604020202020204" pitchFamily="34" charset="0"/>
              <a:buChar char="•"/>
            </a:pPr>
            <a:r>
              <a:rPr lang="en-US" dirty="0"/>
              <a:t>Set Up Your Project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Design the User Interface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 To-Do List Functionality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Test and Debug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Style and Responsiveness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Deploy and Share</a:t>
            </a:r>
          </a:p>
        </p:txBody>
      </p:sp>
      <p:sp>
        <p:nvSpPr>
          <p:cNvPr id="3" name="Text Box 2"/>
          <p:cNvSpPr txBox="1"/>
          <p:nvPr/>
        </p:nvSpPr>
        <p:spPr>
          <a:xfrm>
            <a:off x="594995" y="3366770"/>
            <a:ext cx="7839710" cy="953135"/>
          </a:xfrm>
          <a:prstGeom prst="rect">
            <a:avLst/>
          </a:prstGeom>
          <a:noFill/>
        </p:spPr>
        <p:txBody>
          <a:bodyPr wrap="square" rtlCol="0">
            <a:spAutoFit/>
          </a:bodyPr>
          <a:lstStyle/>
          <a:p>
            <a:r>
              <a:rPr lang="en-US" dirty="0"/>
              <a:t>A to-do planner is a tool to help you organize and manage tasks effectively. It involves categorizing tasks, setting priorities, allocating time, and may include reminders for digital versions. Regular updates and reflection are important for its effectiveness in task management and time optimization.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880" name="Google Shape;1880;p212"/>
          <p:cNvSpPr txBox="1">
            <a:spLocks noGrp="1"/>
          </p:cNvSpPr>
          <p:nvPr>
            <p:ph type="body" idx="2"/>
          </p:nvPr>
        </p:nvSpPr>
        <p:spPr>
          <a:xfrm>
            <a:off x="4089330" y="1704617"/>
            <a:ext cx="2722200" cy="1338788"/>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900" i="0" dirty="0">
                <a:solidFill>
                  <a:schemeClr val="bg2"/>
                </a:solidFill>
                <a:latin typeface="EB Garamond" panose="00000500000000000000" pitchFamily="2" charset="0"/>
                <a:ea typeface="EB Garamond" panose="00000500000000000000" pitchFamily="2" charset="0"/>
                <a:cs typeface="EB Garamond SemiBold"/>
                <a:sym typeface="EB Garamond SemiBold"/>
              </a:rPr>
              <a:t>https://github.com/MRubesh/NM_CD2_8.git</a:t>
            </a:r>
          </a:p>
          <a:p>
            <a:pPr marL="0" lvl="0" indent="0" algn="ctr" rtl="0">
              <a:lnSpc>
                <a:spcPct val="100000"/>
              </a:lnSpc>
              <a:spcBef>
                <a:spcPts val="0"/>
              </a:spcBef>
              <a:spcAft>
                <a:spcPts val="0"/>
              </a:spcAft>
              <a:buClr>
                <a:srgbClr val="BD8738"/>
              </a:buClr>
              <a:buSzPts val="2000"/>
              <a:buNone/>
            </a:pPr>
            <a:endParaRPr lang="en-IN" sz="900" i="0" dirty="0">
              <a:solidFill>
                <a:schemeClr val="bg2"/>
              </a:solidFill>
              <a:latin typeface="EB Garamond" panose="00000500000000000000" pitchFamily="2" charset="0"/>
              <a:ea typeface="EB Garamond" panose="00000500000000000000" pitchFamily="2" charset="0"/>
              <a:cs typeface="EB Garamond SemiBold"/>
              <a:sym typeface="EB Garamond SemiBold"/>
            </a:endParaRPr>
          </a:p>
          <a:p>
            <a:pPr marL="0" lvl="0" indent="0" algn="ctr" rtl="0">
              <a:lnSpc>
                <a:spcPct val="100000"/>
              </a:lnSpc>
              <a:spcBef>
                <a:spcPts val="0"/>
              </a:spcBef>
              <a:spcAft>
                <a:spcPts val="0"/>
              </a:spcAft>
              <a:buClr>
                <a:srgbClr val="BD8738"/>
              </a:buClr>
              <a:buSzPts val="2000"/>
              <a:buNone/>
            </a:pPr>
            <a:r>
              <a:rPr lang="en-IN" sz="900" i="0" dirty="0">
                <a:solidFill>
                  <a:schemeClr val="bg2"/>
                </a:solidFill>
                <a:latin typeface="EB Garamond" panose="00000500000000000000" pitchFamily="2" charset="0"/>
                <a:ea typeface="EB Garamond" panose="00000500000000000000" pitchFamily="2" charset="0"/>
                <a:cs typeface="EB Garamond SemiBold"/>
                <a:sym typeface="EB Garamond SemiBold"/>
                <a:hlinkClick r:id="rId3">
                  <a:extLst>
                    <a:ext uri="{A12FA001-AC4F-418D-AE19-62706E023703}">
                      <ahyp:hlinkClr xmlns:ahyp="http://schemas.microsoft.com/office/drawing/2018/hyperlinkcolor" val="tx"/>
                    </a:ext>
                  </a:extLst>
                </a:hlinkClick>
              </a:rPr>
              <a:t>https://github.com/kaleekaleeswaran/NM-CD2_8.git</a:t>
            </a:r>
            <a:endParaRPr lang="en-IN" sz="900" i="0" dirty="0">
              <a:solidFill>
                <a:schemeClr val="bg2"/>
              </a:solidFill>
              <a:latin typeface="EB Garamond" panose="00000500000000000000" pitchFamily="2" charset="0"/>
              <a:ea typeface="EB Garamond" panose="00000500000000000000" pitchFamily="2" charset="0"/>
              <a:cs typeface="EB Garamond SemiBold"/>
              <a:sym typeface="EB Garamond SemiBold"/>
            </a:endParaRPr>
          </a:p>
          <a:p>
            <a:pPr marL="0" lvl="0" indent="0" algn="ctr" rtl="0">
              <a:lnSpc>
                <a:spcPct val="100000"/>
              </a:lnSpc>
              <a:spcBef>
                <a:spcPts val="0"/>
              </a:spcBef>
              <a:spcAft>
                <a:spcPts val="0"/>
              </a:spcAft>
              <a:buClr>
                <a:srgbClr val="BD8738"/>
              </a:buClr>
              <a:buSzPts val="2000"/>
              <a:buNone/>
            </a:pPr>
            <a:endParaRPr lang="en-IN" sz="900" i="0" dirty="0">
              <a:solidFill>
                <a:schemeClr val="bg2"/>
              </a:solidFill>
              <a:latin typeface="EB Garamond SemiBold"/>
              <a:ea typeface="EB Garamond SemiBold"/>
              <a:cs typeface="EB Garamond SemiBold"/>
              <a:sym typeface="EB Garamond SemiBold"/>
            </a:endParaRPr>
          </a:p>
          <a:p>
            <a:pPr marL="0" indent="0"/>
            <a:r>
              <a:rPr lang="en-IN" sz="900" i="0" dirty="0">
                <a:solidFill>
                  <a:schemeClr val="bg2"/>
                </a:solidFill>
                <a:latin typeface="EB Garamond" panose="00000500000000000000" pitchFamily="2" charset="0"/>
                <a:ea typeface="EB Garamond" panose="00000500000000000000" pitchFamily="2" charset="0"/>
              </a:rPr>
              <a:t>https://github.com/KavinKumar2002/NM-CD2_8.git</a:t>
            </a:r>
          </a:p>
          <a:p>
            <a:pPr marL="0" lvl="0" indent="0" algn="ctr" rtl="0">
              <a:lnSpc>
                <a:spcPct val="100000"/>
              </a:lnSpc>
              <a:spcBef>
                <a:spcPts val="0"/>
              </a:spcBef>
              <a:spcAft>
                <a:spcPts val="0"/>
              </a:spcAft>
              <a:buClr>
                <a:srgbClr val="BD8738"/>
              </a:buClr>
              <a:buSzPts val="2000"/>
              <a:buNone/>
            </a:pPr>
            <a:endParaRPr lang="en-IN" sz="900" i="0" dirty="0">
              <a:solidFill>
                <a:schemeClr val="bg2"/>
              </a:solidFill>
              <a:latin typeface="EB Garamond SemiBold"/>
              <a:ea typeface="EB Garamond SemiBold"/>
              <a:cs typeface="EB Garamond SemiBold"/>
              <a:sym typeface="EB Garamond SemiBold"/>
            </a:endParaRPr>
          </a:p>
          <a:p>
            <a:pPr marL="0" indent="0"/>
            <a:r>
              <a:rPr lang="en-IN" sz="900" i="0" dirty="0">
                <a:solidFill>
                  <a:schemeClr val="bg2"/>
                </a:solidFill>
                <a:latin typeface="EB Garamond" panose="00000500000000000000" pitchFamily="2" charset="0"/>
                <a:ea typeface="EB Garamond" panose="00000500000000000000" pitchFamily="2" charset="0"/>
              </a:rPr>
              <a:t>git@github.com:haree273/NM-CD2_8.git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331</Words>
  <Application>Microsoft Office PowerPoint</Application>
  <PresentationFormat>On-screen Show (16:9)</PresentationFormat>
  <Paragraphs>64</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EB Garamond</vt:lpstr>
      <vt:lpstr>EB Garamond SemiBold</vt:lpstr>
      <vt:lpstr>Noto Sans Symbols</vt:lpstr>
      <vt:lpstr>Public Sans</vt:lpstr>
      <vt:lpstr>EB Garamond Medium</vt:lpstr>
      <vt:lpstr>Simple Light</vt:lpstr>
      <vt:lpstr>PowerPoint Presentation</vt:lpstr>
      <vt:lpstr>To Do Planner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Rubesh M</cp:lastModifiedBy>
  <cp:revision>7</cp:revision>
  <dcterms:created xsi:type="dcterms:W3CDTF">2023-10-04T03:09:23Z</dcterms:created>
  <dcterms:modified xsi:type="dcterms:W3CDTF">2023-11-04T07:12:21Z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BE86189FCD7D4193964F976B51A9BD44_12</vt:lpwstr>
  </property>
  <property fmtid="{D5CDD505-2E9C-101B-9397-08002B2CF9AE}" pid="3" name="KSOProductBuildVer">
    <vt:lpwstr>1033-12.2.0.13215</vt:lpwstr>
  </property>
</Properties>
</file>